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32" d="100"/>
          <a:sy n="132" d="100"/>
        </p:scale>
        <p:origin x="280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ED209D-6558-4C19-8451-6A4858008F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FDDC782-B9E2-4A0A-817D-5A6EE75DC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AC2366C-DD9E-45A9-B9E4-A1CF90C96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2868EF-0414-4461-BAAB-EE4F0FB99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2E3549-23A3-4A36-810E-DCF5FE811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9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42C7A0-5165-4098-92BC-E31147CF2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9A3DDE0-829C-477F-8A66-4DC559FEA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1B472-486D-4772-A598-626036AB1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8608621-CDF0-479B-98F5-554FF4E89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4CCFCBE-6145-4566-94A7-9AF1EE3A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9698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7108828-680A-47D1-8FA2-88C4763DD5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2F1C18C-2009-4439-B5AA-2138C2CCB9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1BD6C14-AC3B-4BB6-8A7B-A658EB85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AAF7E7C-2DBA-4A28-A725-E1E5D3947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F9A56CB-312A-48C3-B0A7-D36B5A5A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42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A30D87-720E-4C5B-928F-E85E660C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60C5AFC-44D9-4702-BAE7-0813EDEC7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98AC84-6A6E-4ECB-9362-179BD3526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93908D3-754B-4834-9247-52D9540D2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09BED2-AD4F-4F37-BA57-F8B73F5B0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26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BEC57-6116-44FD-8FE1-F3891EB78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12746C2-90D0-4627-8321-AB94A4003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7723167-9913-4D7C-925A-B3763B0B9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95D1B82-1241-4103-8B21-F6B4312D4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D3D2B-4BCA-4523-89AA-D92479CB8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109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C012F9-216A-4479-87E4-BF6E62EC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699151-C0DE-4D7A-A408-4FE94DE55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099A5-3D7F-442C-9192-5F25A401C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3562F0-06D5-4704-900E-45ED014F1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CDB2789-A784-49F2-81CD-BD83EBC20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7EE5208-5EA9-41E4-A6FD-0C7725D0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E6E4DB-76DA-4C0B-BE79-624EAA1A1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5FEF3A-1DD6-403B-9F2E-A1BDE0CE8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D88616A-0FBD-4197-80BD-EDF5DB6674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F639310-6B65-44B9-B9E5-C8F316219C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299E746-C9F7-4580-B48F-9FFD3FDAD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6DB996-CEFF-406F-AD42-181E777E4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5803889-5BEB-4105-8BD0-73D2270CA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3A733DA-5002-4B30-B347-AB25FE0A0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68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EE213D-DF53-475C-AE87-713AA3CA3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7635B52-0AC2-44D0-B5F2-B89B37CC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F524B-CD34-40D9-A6C4-A8E95705B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49B4E5-B775-441F-A2CE-DEE4FA665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56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6276AD6-427E-4867-A014-2635F67F2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97FD81A-970C-431E-9A99-C5E5AE87A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BFEA0D-CB13-42B9-AA71-D6524844C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658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A63852-0789-4C6D-8DDA-B24B971AE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C22748-2D6E-426C-A37E-208B236171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1BEDC3-7432-44E3-A30A-51CFFCF83F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02EDDBE-EF90-4F01-AE16-C84546C1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0735742-8498-4F0A-8508-3A7FF224E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0404CE5-DF67-4F62-BBD9-3579DE31D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22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7E6C9A-3F33-4CAA-9CF4-C0D8026C6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A2632B3-1CC1-4CAD-A20E-FADD4E376D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3264857-FE88-4EFF-8519-C28B9115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26B3B1-97FE-4043-A121-7502F40BB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840A2A-F507-4BEB-8A69-B51CDB96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F288E93-6D0B-4FF8-AB9A-750CBB32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792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095BC57-C216-4084-8379-20D6D819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895C759-A988-4C8B-B852-04C93573C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20E972-1D63-45AB-8EA6-55BDBFFC41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E271-D26D-48CD-A85E-E09CBB5544FE}" type="datetimeFigureOut">
              <a:rPr lang="en-GB" smtClean="0"/>
              <a:t>13/06/2020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D42D93B-6DED-457F-9D3F-B09B3F2F3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7C0352-666D-4831-8DBB-68C87B65A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F60A4-CCED-405A-A74A-4680CEE0852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60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F7DA52-7616-470E-B45B-893144D98A8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E5496AB-7166-4378-A306-B47F62D54C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8A8B5AC5-3641-4067-8073-E0EF5B75E1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308998"/>
              </p:ext>
            </p:extLst>
          </p:nvPr>
        </p:nvGraphicFramePr>
        <p:xfrm>
          <a:off x="-1" y="0"/>
          <a:ext cx="12187767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15266504" imgH="8587409" progId="AcroExch.Document.DC">
                  <p:embed/>
                </p:oleObj>
              </mc:Choice>
              <mc:Fallback>
                <p:oleObj name="Acrobat Document" r:id="rId3" imgW="15266504" imgH="858740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187767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7444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Adobe Acrobat Document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Hobmeier</dc:creator>
  <cp:lastModifiedBy>Georg Hobmeier</cp:lastModifiedBy>
  <cp:revision>1</cp:revision>
  <dcterms:created xsi:type="dcterms:W3CDTF">2020-06-13T06:56:30Z</dcterms:created>
  <dcterms:modified xsi:type="dcterms:W3CDTF">2020-06-13T06:58:01Z</dcterms:modified>
</cp:coreProperties>
</file>